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7"/>
    <p:restoredTop sz="94685"/>
  </p:normalViewPr>
  <p:slideViewPr>
    <p:cSldViewPr snapToGrid="0" snapToObjects="1">
      <p:cViewPr varScale="1">
        <p:scale>
          <a:sx n="137" d="100"/>
          <a:sy n="137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37635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22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84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63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102155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27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64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88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317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2962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84519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174D5564-E9CF-4D41-9BBC-088B06D7B8C9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A625CAA-74A4-0D40-8FDF-C08D5A3670B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35692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higher-education.us10.sapanalytics.cloud/sap/fpa/ui/tenants/81639/bo/story/C2626B02443190AB90E507EE514F7423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396E4-E725-E747-A1A7-B043457C3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badi MT Condensed Light" panose="020B0306030101010103" pitchFamily="34" charset="77"/>
              </a:rPr>
              <a:t>LAPD Crime Data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0507D6-7551-FD45-AD80-303F698ED458}"/>
              </a:ext>
            </a:extLst>
          </p:cNvPr>
          <p:cNvSpPr txBox="1"/>
          <p:nvPr/>
        </p:nvSpPr>
        <p:spPr>
          <a:xfrm>
            <a:off x="902111" y="6018642"/>
            <a:ext cx="7328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badi MT Condensed Light" panose="020B0306030101010103" pitchFamily="34" charset="77"/>
              </a:rPr>
              <a:t>Group 5: </a:t>
            </a:r>
            <a:r>
              <a:rPr lang="en-US" dirty="0" err="1">
                <a:latin typeface="Abadi MT Condensed Light" panose="020B0306030101010103" pitchFamily="34" charset="77"/>
              </a:rPr>
              <a:t>Suvo</a:t>
            </a:r>
            <a:r>
              <a:rPr lang="en-US" dirty="0">
                <a:latin typeface="Abadi MT Condensed Light" panose="020B0306030101010103" pitchFamily="34" charset="77"/>
              </a:rPr>
              <a:t> Das, Katherine L. Garcia, Robert Maurice, Rajiv A. </a:t>
            </a:r>
            <a:r>
              <a:rPr lang="en-US" dirty="0" err="1">
                <a:latin typeface="Abadi MT Condensed Light" panose="020B0306030101010103" pitchFamily="34" charset="77"/>
              </a:rPr>
              <a:t>Jegannathan</a:t>
            </a:r>
            <a:r>
              <a:rPr lang="en-US" dirty="0">
                <a:latin typeface="Abadi MT Condensed Light" panose="020B0306030101010103" pitchFamily="34" charset="77"/>
              </a:rPr>
              <a:t>, Jorge Alvarez</a:t>
            </a:r>
            <a:br>
              <a:rPr lang="en-US" dirty="0">
                <a:latin typeface="Abadi MT Condensed Light" panose="020B0306030101010103" pitchFamily="34" charset="77"/>
              </a:rPr>
            </a:br>
            <a:r>
              <a:rPr lang="en-US" dirty="0">
                <a:latin typeface="Abadi MT Condensed Light" panose="020B0306030101010103" pitchFamily="34" charset="77"/>
              </a:rPr>
              <a:t>California State University Los Angeles, CIS5100</a:t>
            </a:r>
            <a:r>
              <a:rPr lang="en-US" dirty="0">
                <a:effectLst/>
                <a:latin typeface="Abadi MT Condensed Light" panose="020B0306030101010103" pitchFamily="34" charset="77"/>
              </a:rPr>
              <a:t> </a:t>
            </a:r>
            <a:endParaRPr lang="en-US" dirty="0">
              <a:latin typeface="Abadi MT Condensed Light" panose="020B0306030101010103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737A30-B8D5-A14C-A601-19DA0DBFA877}"/>
              </a:ext>
            </a:extLst>
          </p:cNvPr>
          <p:cNvSpPr txBox="1"/>
          <p:nvPr/>
        </p:nvSpPr>
        <p:spPr>
          <a:xfrm>
            <a:off x="902111" y="5443155"/>
            <a:ext cx="6941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badi MT Condensed Light" panose="020B0306030101010103" pitchFamily="34" charset="77"/>
              </a:rPr>
              <a:t>Story can be accessed in files: Cal State LA &gt; Robert Maurice &gt; </a:t>
            </a:r>
            <a:r>
              <a:rPr lang="en-US" dirty="0" err="1">
                <a:latin typeface="Abadi MT Condensed Light" panose="020B0306030101010103" pitchFamily="34" charset="77"/>
                <a:hlinkClick r:id="rId2"/>
              </a:rPr>
              <a:t>Crime_Story_Updated</a:t>
            </a:r>
            <a:endParaRPr lang="en-US" dirty="0">
              <a:latin typeface="Abadi MT Condensed Light" panose="020B0306030101010103" pitchFamily="34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62A138-BC0B-D74B-BFA5-86A4EA446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1506928"/>
            <a:ext cx="90170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65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18BDAE86-EA3D-464C-9A82-BF1715F4F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57148"/>
            <a:ext cx="10905066" cy="474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22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50D65736-1CA8-4445-873D-3E2292DE8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43517"/>
            <a:ext cx="10905066" cy="477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43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CDCFC0D3-FFC3-9545-AE4C-DC5465889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02623"/>
            <a:ext cx="10905066" cy="485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4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9EEC26F5-D030-EE49-BC61-E70D843A1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564" y="643467"/>
            <a:ext cx="857087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483504C-673F-7641-80CC-8CB2959E7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1211821"/>
            <a:ext cx="9951041" cy="442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75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E8CE40-8E98-5348-8F10-5D33C11C6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440" y="643467"/>
            <a:ext cx="97311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02878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{D6F79348-80F0-3E4F-8FB6-F48A2C13937B}tf10001072</Template>
  <TotalTime>16</TotalTime>
  <Words>51</Words>
  <Application>Microsoft Macintosh PowerPoint</Application>
  <PresentationFormat>Widescreen</PresentationFormat>
  <Paragraphs>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Abadi MT Condensed Light</vt:lpstr>
      <vt:lpstr>Franklin Gothic Book</vt:lpstr>
      <vt:lpstr>Crop</vt:lpstr>
      <vt:lpstr>LAPD Crime Data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 Maurice</dc:creator>
  <cp:lastModifiedBy>Bob Maurice</cp:lastModifiedBy>
  <cp:revision>3</cp:revision>
  <dcterms:created xsi:type="dcterms:W3CDTF">2021-03-27T06:23:31Z</dcterms:created>
  <dcterms:modified xsi:type="dcterms:W3CDTF">2021-03-27T06:40:10Z</dcterms:modified>
</cp:coreProperties>
</file>

<file path=docProps/thumbnail.jpeg>
</file>